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415425" y="4222522"/>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err="1">
                <a:solidFill>
                  <a:schemeClr val="bg1"/>
                </a:solidFill>
              </a:rPr>
              <a:t>Poovarasan</a:t>
            </a:r>
            <a:r>
              <a:rPr lang="en-US" sz="1100" dirty="0">
                <a:solidFill>
                  <a:schemeClr val="bg1"/>
                </a:solidFill>
              </a:rPr>
              <a:t> V</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au61772111071</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1000162349.mp4">
            <a:hlinkClick r:id="" action="ppaction://media"/>
            <a:extLst>
              <a:ext uri="{FF2B5EF4-FFF2-40B4-BE49-F238E27FC236}">
                <a16:creationId xmlns:a16="http://schemas.microsoft.com/office/drawing/2014/main" id="{8E0D60C1-5104-F2E3-22CA-606E8AF260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0917" y="912000"/>
            <a:ext cx="8296437" cy="3658498"/>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emplate/>
  <TotalTime>573</TotalTime>
  <Words>920</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sachin2399535@gmail.com</cp:lastModifiedBy>
  <cp:revision>164</cp:revision>
  <dcterms:modified xsi:type="dcterms:W3CDTF">2024-04-20T05:58:05Z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